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70" r:id="rId7"/>
    <p:sldId id="271" r:id="rId8"/>
    <p:sldId id="259" r:id="rId9"/>
    <p:sldId id="261" r:id="rId10"/>
    <p:sldId id="267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5DD"/>
    <a:srgbClr val="F7ACB6"/>
    <a:srgbClr val="093C71"/>
    <a:srgbClr val="F8ACB6"/>
    <a:srgbClr val="AC0000"/>
    <a:srgbClr val="FF6B00"/>
    <a:srgbClr val="A4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8201EA-065D-834D-BE59-486E723D7B6B}" v="184" dt="2021-10-08T17:07:43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5065" autoAdjust="0"/>
  </p:normalViewPr>
  <p:slideViewPr>
    <p:cSldViewPr snapToGrid="0">
      <p:cViewPr varScale="1">
        <p:scale>
          <a:sx n="76" d="100"/>
          <a:sy n="76" d="100"/>
        </p:scale>
        <p:origin x="720" y="90"/>
      </p:cViewPr>
      <p:guideLst/>
    </p:cSldViewPr>
  </p:slideViewPr>
  <p:outlineViewPr>
    <p:cViewPr>
      <p:scale>
        <a:sx n="33" d="100"/>
        <a:sy n="33" d="100"/>
      </p:scale>
      <p:origin x="0" y="-41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167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48A6E5-6F36-4C64-9A1C-B37D23760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232F6-7425-4537-B2D1-004435F84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0DED-5A59-40D6-AB11-EF9D9036856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5F3D6-0768-4BB4-8BC9-78A1F984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04143-4606-4C14-B7F7-2EDEFF40AD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4E255-5998-4D2A-90B0-7420F77CD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29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US" noProof="0" smtClean="0"/>
              <a:t>10/8/2021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noProof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noProof="0"/>
              <a:t>Click to edit the title</a:t>
            </a:r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44628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4DE22DC-BFBD-44E8-ACA3-2FFC79B33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8664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B78DF41-83C0-402D-A6FA-65C0A1340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664" y="1980001"/>
            <a:ext cx="5183188" cy="399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24CA47E-E93D-4B88-8ED8-479E179E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175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2BAE2D3-BC98-4332-89BD-DAF0A9B0C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175" y="1980001"/>
            <a:ext cx="5157787" cy="399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75" y="1620000"/>
            <a:ext cx="10862678" cy="39323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9250B9-5CE4-410F-BED3-0E76DFB8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50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620000"/>
            <a:ext cx="5148000" cy="450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F0ACB5-CFFF-46E7-91B8-955BE6D0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BFD01D-1D5A-46C6-890D-6A982C95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D7A7B44-0EE9-425C-A921-47E3D0C47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26228B-0CE6-4F89-8C5B-9F5C26D6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5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CFB433-19A9-401B-B96F-E5C603D0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8A626A-72C6-4FFB-BD49-57B328943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noProof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6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noProof="0"/>
              <a:t>Click to edit the title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35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03EF97-5A7B-4D21-A014-2B8E53B4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7" y="1447602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852" y="1620000"/>
            <a:ext cx="5148000" cy="435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7B594B1-88C5-456F-90A0-0086239D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980000"/>
            <a:ext cx="5148000" cy="399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Left Header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A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980000"/>
            <a:ext cx="5148000" cy="399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Right Header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B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Name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Contact Number or Email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1078539" y="6474397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6" y="2140284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07" y="877515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15AB5F-4F50-4427-AD6F-D870D575D303}"/>
              </a:ext>
            </a:extLst>
          </p:cNvPr>
          <p:cNvGrpSpPr/>
          <p:nvPr userDrawn="1"/>
        </p:nvGrpSpPr>
        <p:grpSpPr>
          <a:xfrm>
            <a:off x="6888809" y="4628501"/>
            <a:ext cx="5061352" cy="1759505"/>
            <a:chOff x="8728670" y="6273383"/>
            <a:chExt cx="1239937" cy="43104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29A39E-2FCE-4AC1-B6BF-3F17214A82E8}"/>
              </a:ext>
            </a:extLst>
          </p:cNvPr>
          <p:cNvGrpSpPr/>
          <p:nvPr userDrawn="1"/>
        </p:nvGrpSpPr>
        <p:grpSpPr>
          <a:xfrm>
            <a:off x="6802319" y="4782072"/>
            <a:ext cx="5061352" cy="1759505"/>
            <a:chOff x="8642180" y="6426954"/>
            <a:chExt cx="1239937" cy="43104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76"/>
            <a:ext cx="5615658" cy="2493711"/>
            <a:chOff x="9383123" y="5395138"/>
            <a:chExt cx="1033607" cy="458987"/>
          </a:xfrm>
        </p:grpSpPr>
        <p:sp>
          <p:nvSpPr>
            <p:cNvPr id="37" name="Star: 4 Points 36">
              <a:extLst>
                <a:ext uri="{FF2B5EF4-FFF2-40B4-BE49-F238E27FC236}">
                  <a16:creationId xmlns:a16="http://schemas.microsoft.com/office/drawing/2014/main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9" name="Star: 4 Points 38">
              <a:extLst>
                <a:ext uri="{FF2B5EF4-FFF2-40B4-BE49-F238E27FC236}">
                  <a16:creationId xmlns:a16="http://schemas.microsoft.com/office/drawing/2014/main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4" name="Star: 4 Points 43">
              <a:extLst>
                <a:ext uri="{FF2B5EF4-FFF2-40B4-BE49-F238E27FC236}">
                  <a16:creationId xmlns:a16="http://schemas.microsoft.com/office/drawing/2014/main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/>
            <a:endParaRPr lang="en-US" sz="1200" b="1" dirty="0">
              <a:solidFill>
                <a:srgbClr val="093C7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accent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anchor="ctr"/>
          <a:lstStyle>
            <a:lvl1pPr>
              <a:defRPr lang="en-ZA" b="1" smtClean="0">
                <a:solidFill>
                  <a:srgbClr val="093C71"/>
                </a:solidFill>
              </a:defRPr>
            </a:lvl1pPr>
          </a:lstStyle>
          <a:p>
            <a:pPr algn="ctr"/>
            <a:fld id="{058DB212-BFA2-403F-85EF-DFD3FF6D973A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Star: 4 Points 23">
              <a:extLst>
                <a:ext uri="{FF2B5EF4-FFF2-40B4-BE49-F238E27FC236}">
                  <a16:creationId xmlns:a16="http://schemas.microsoft.com/office/drawing/2014/main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6" name="Star: 4 Points 25">
              <a:extLst>
                <a:ext uri="{FF2B5EF4-FFF2-40B4-BE49-F238E27FC236}">
                  <a16:creationId xmlns:a16="http://schemas.microsoft.com/office/drawing/2014/main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1" name="Star: 4 Points 30">
              <a:extLst>
                <a:ext uri="{FF2B5EF4-FFF2-40B4-BE49-F238E27FC236}">
                  <a16:creationId xmlns:a16="http://schemas.microsoft.com/office/drawing/2014/main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r>
              <a:rPr lang="en-US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n-lt"/>
                <a:cs typeface="Courier New" panose="02070309020205020404" pitchFamily="49" charset="0"/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</a:defRPr>
            </a:lvl1pPr>
          </a:lstStyle>
          <a:p>
            <a:r>
              <a:rPr lang="en-US" dirty="0"/>
              <a:t>Insert a Footer</a:t>
            </a:r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hyperlink" Target="https://pixabay.com/fr/ampoule-id%C3%A9e-si%C3%A8cle-des-lumi%C3%A8res-1926533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tack of books" title="Stack of books">
            <a:extLst>
              <a:ext uri="{FF2B5EF4-FFF2-40B4-BE49-F238E27FC236}">
                <a16:creationId xmlns:a16="http://schemas.microsoft.com/office/drawing/2014/main" id="{2558B793-7BCF-4C70-BC5C-CDE5EECF8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Using </a:t>
            </a:r>
            <a:r>
              <a:rPr lang="en-US" dirty="0" err="1"/>
              <a:t>myON</a:t>
            </a:r>
            <a:endParaRPr lang="en-US" noProof="1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66" y="891846"/>
            <a:ext cx="6249625" cy="1610345"/>
          </a:xfrm>
          <a:solidFill>
            <a:schemeClr val="accent5"/>
          </a:solidFill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dirty="0"/>
              <a:t>Getting started with Accelerated Reading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F6637A5-89F6-4BE7-8110-E7FE695ED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17275">
            <a:off x="5906241" y="5006487"/>
            <a:ext cx="1012825" cy="1012825"/>
            <a:chOff x="7950627" y="2930800"/>
            <a:chExt cx="1012825" cy="1012825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57E893E-294C-42BA-BD8C-D57326EB4D8E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5194F58-A4A5-4D15-81B0-6C99BD468B52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9D54726-873C-4E48-A2F6-E3F1A3BD6CBB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D7C3F9B-111D-4605-865E-80046EC2A49E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E4521EC-6C70-431C-B551-CD76EB247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3964948" y="6041978"/>
            <a:ext cx="1721437" cy="598432"/>
            <a:chOff x="8642180" y="6426954"/>
            <a:chExt cx="1239937" cy="431046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0B1B762-C895-4ABC-B8A4-41B9D22F2130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BE191BB-C401-4403-A903-D97497338ECA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4B7BEA6-5020-4F35-A039-BA357E94AE3D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2D6BFB37-1A25-451E-AF96-E1702E296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2620124" y="6137627"/>
            <a:ext cx="3906498" cy="720372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1" y="2094007"/>
            <a:ext cx="5556360" cy="1957165"/>
          </a:xfrm>
        </p:spPr>
        <p:txBody>
          <a:bodyPr/>
          <a:lstStyle/>
          <a:p>
            <a:pPr>
              <a:lnSpc>
                <a:spcPts val="5500"/>
              </a:lnSpc>
            </a:pPr>
            <a:r>
              <a:rPr lang="en-US" dirty="0"/>
              <a:t>Step 1: Log into your Clever Account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5EAAB4-E45B-472F-8D9A-D62A91B64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60045">
            <a:off x="4473458" y="4509446"/>
            <a:ext cx="1513987" cy="1451769"/>
            <a:chOff x="7976201" y="850024"/>
            <a:chExt cx="1137481" cy="109073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D8131A4-B1F1-4BF4-8FE3-4709CCF5B11C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1D7ACD4-FB7D-4BDD-AED9-852F1FE63E75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655DA7F-24EC-4953-9BD3-EB2C031BEB5B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8E3D00F-3FBA-4DA8-9567-2BC6CDEE69BE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45749E8-9D88-451E-9CF2-922E76F2B2EB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BD6E258-FEA0-409F-8F7D-F32297684C5F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293828-C9D3-46C7-930D-D35348DD4BFF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839BC30-DC0D-4D20-A508-32A5D9D6F7D1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2385431-18F4-4426-8D23-AF54F967EACD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B739CED-C802-4150-BE0A-D1AE1A289542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DE60A20-536D-4030-8E9E-B48D65AF2473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FCE18A1-8DDA-4D6B-BD6A-BE889EDCAEE8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7F9BD38-8EE5-4976-A3C1-32E52731ABDC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30755A-E2AF-482A-972D-E19378500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2480864">
            <a:off x="1349072" y="610313"/>
            <a:ext cx="1424651" cy="1097682"/>
            <a:chOff x="967966" y="847100"/>
            <a:chExt cx="1424651" cy="109768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012EE9F-6DF3-4EA4-858C-885E1C7C7B3E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85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C996CAC-044D-4578-9044-3660E3B83834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56922F9-F7BE-4FC3-92B9-C8415FAAE90D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AE0856-A80F-41AC-B3CC-92F90F2214CC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E80753-DB75-4D85-A8D6-4D03A3EE1FC1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448CEFB-08C1-4A62-B7D0-C40A91B86E02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2FAE3E9-0AAC-4D09-A9E5-6CB93538397E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EAA38F-9AA0-49E6-B03D-979615688B3D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9C67754-6253-41BD-A77B-7E4A373DBFFA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E4F4342-C034-43E4-953B-0278BB8A8A0F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6A7CEEC-314D-4DA6-A5EF-E8ACE66276AC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A5A1A5E-EF11-4445-9F78-DD96ADE80D9F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FE1C95C-6392-4369-A4E4-BEA0A4ED63E1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9A317B2-CB79-409F-A477-2C06B96B5158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122A6B4-3C64-4324-B6E9-E9CC02A671D3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47E948-7A27-472B-9679-250B7A953C02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CC5E166-F0D2-4665-A4A6-36B174BCC3A0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68B951B-B773-4905-8A19-88754E641CC1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F345F4-910F-412E-8CF8-10F300125C55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6B02A6-1720-4A6C-AA3B-07D8D2843CE3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855200" y="6444000"/>
            <a:ext cx="2171699" cy="414000"/>
          </a:xfrm>
        </p:spPr>
        <p:txBody>
          <a:bodyPr/>
          <a:lstStyle/>
          <a:p>
            <a:fld id="{058DB212-BFA2-403F-85EF-DFD3FF6D973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4FA07A7-D5AF-5345-93A7-627C1FC86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786" y="340046"/>
            <a:ext cx="5198116" cy="55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7CB43-79A2-42BE-8723-02FCE98945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944151" y="6407762"/>
            <a:ext cx="1681792" cy="414000"/>
          </a:xfrm>
        </p:spPr>
        <p:txBody>
          <a:bodyPr/>
          <a:lstStyle/>
          <a:p>
            <a:fld id="{058DB212-BFA2-403F-85EF-DFD3FF6D973A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4F8923-AB02-4032-97ED-FC27311CC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882" y="218783"/>
            <a:ext cx="5198117" cy="1778085"/>
          </a:xfrm>
        </p:spPr>
        <p:txBody>
          <a:bodyPr/>
          <a:lstStyle/>
          <a:p>
            <a:r>
              <a:rPr lang="en-US" dirty="0"/>
              <a:t>Step 2:</a:t>
            </a:r>
            <a:br>
              <a:rPr lang="en-US" dirty="0"/>
            </a:br>
            <a:r>
              <a:rPr lang="en-US" dirty="0"/>
              <a:t>Click on the </a:t>
            </a:r>
            <a:r>
              <a:rPr lang="en-US" sz="6000" dirty="0"/>
              <a:t>Renaissance</a:t>
            </a:r>
            <a:r>
              <a:rPr lang="en-US" dirty="0"/>
              <a:t> App 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128A1D4-12E6-F342-9852-F5C4CE7BC5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1069" b="11069"/>
          <a:stretch/>
        </p:blipFill>
        <p:spPr>
          <a:xfrm>
            <a:off x="6504879" y="218783"/>
            <a:ext cx="5500239" cy="5790485"/>
          </a:xfrm>
        </p:spPr>
      </p:pic>
    </p:spTree>
    <p:extLst>
      <p:ext uri="{BB962C8B-B14F-4D97-AF65-F5344CB8AC3E}">
        <p14:creationId xmlns:p14="http://schemas.microsoft.com/office/powerpoint/2010/main" val="663937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397C0-CA9D-4F3F-94C5-FCD1FA2D22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817100" y="6385530"/>
            <a:ext cx="1816099" cy="414000"/>
          </a:xfrm>
        </p:spPr>
        <p:txBody>
          <a:bodyPr/>
          <a:lstStyle/>
          <a:p>
            <a:fld id="{058DB212-BFA2-403F-85EF-DFD3FF6D973A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E7E874-0E5D-404B-A891-77FC4FE1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ALMOST THERE!!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41973-CC14-4855-98BC-12FA53F4DCF5}"/>
              </a:ext>
            </a:extLst>
          </p:cNvPr>
          <p:cNvSpPr txBox="1"/>
          <p:nvPr/>
        </p:nvSpPr>
        <p:spPr>
          <a:xfrm flipH="1">
            <a:off x="1231899" y="1005958"/>
            <a:ext cx="382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3: Click on the </a:t>
            </a:r>
            <a:r>
              <a:rPr lang="en-US" b="1" dirty="0"/>
              <a:t>“</a:t>
            </a:r>
            <a:r>
              <a:rPr lang="en-US" b="1" dirty="0" err="1"/>
              <a:t>myON</a:t>
            </a:r>
            <a:r>
              <a:rPr lang="en-US" b="1" dirty="0"/>
              <a:t>” </a:t>
            </a:r>
            <a:r>
              <a:rPr lang="en-US" dirty="0"/>
              <a:t>tab.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2B30D-030F-4BBE-B5AD-F5E31B535ADC}"/>
              </a:ext>
            </a:extLst>
          </p:cNvPr>
          <p:cNvSpPr txBox="1"/>
          <p:nvPr/>
        </p:nvSpPr>
        <p:spPr>
          <a:xfrm>
            <a:off x="7062560" y="990574"/>
            <a:ext cx="433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4: Click on the </a:t>
            </a:r>
            <a:r>
              <a:rPr lang="en-US" b="1" dirty="0"/>
              <a:t>“Library” </a:t>
            </a:r>
            <a:r>
              <a:rPr lang="en-US" dirty="0"/>
              <a:t>tab.</a:t>
            </a:r>
          </a:p>
          <a:p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81FC48E-B5E6-E847-BBF3-5CB0EC7E3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61" y="1452239"/>
            <a:ext cx="5543774" cy="43561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17B6B43C-304C-4648-8FAA-3D07268CA4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16949" y="1436855"/>
            <a:ext cx="4878832" cy="4356100"/>
          </a:xfr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FF86727C-6B69-45BB-970E-716430CED373}"/>
              </a:ext>
            </a:extLst>
          </p:cNvPr>
          <p:cNvSpPr/>
          <p:nvPr/>
        </p:nvSpPr>
        <p:spPr>
          <a:xfrm rot="2657622">
            <a:off x="3151955" y="4535027"/>
            <a:ext cx="327283" cy="4445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66D0FA3A-7965-4D89-8B3F-337871EC68F1}"/>
              </a:ext>
            </a:extLst>
          </p:cNvPr>
          <p:cNvSpPr/>
          <p:nvPr/>
        </p:nvSpPr>
        <p:spPr>
          <a:xfrm rot="3151871">
            <a:off x="9034244" y="1745308"/>
            <a:ext cx="360425" cy="4191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75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891" y="3942693"/>
            <a:ext cx="3598000" cy="1233073"/>
          </a:xfrm>
        </p:spPr>
        <p:txBody>
          <a:bodyPr/>
          <a:lstStyle/>
          <a:p>
            <a:r>
              <a:rPr lang="en-US" sz="1800" noProof="1"/>
              <a:t>Click on “Browse” and choose a category.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904963" y="6444000"/>
            <a:ext cx="1668728" cy="414000"/>
          </a:xfrm>
        </p:spPr>
        <p:txBody>
          <a:bodyPr/>
          <a:lstStyle/>
          <a:p>
            <a:fld id="{058DB212-BFA2-403F-85EF-DFD3FF6D973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33" y="755776"/>
            <a:ext cx="5198117" cy="1778085"/>
          </a:xfrm>
        </p:spPr>
        <p:txBody>
          <a:bodyPr/>
          <a:lstStyle/>
          <a:p>
            <a:r>
              <a:rPr lang="en-US" dirty="0"/>
              <a:t>Browse or search for a book.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245737" y="1079500"/>
            <a:ext cx="326572" cy="780951"/>
          </a:xfrm>
        </p:spPr>
        <p:txBody>
          <a:bodyPr/>
          <a:lstStyle/>
          <a:p>
            <a:pPr marL="0" indent="0">
              <a:buNone/>
            </a:pPr>
            <a:endParaRPr lang="en-US" noProof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5C6C92-5B04-4189-91D3-DB6EAFCBF42F}"/>
              </a:ext>
            </a:extLst>
          </p:cNvPr>
          <p:cNvSpPr/>
          <p:nvPr/>
        </p:nvSpPr>
        <p:spPr>
          <a:xfrm>
            <a:off x="3551947" y="16822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714D99B8-FEAA-2D44-A43A-086E4C849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1300"/>
            <a:ext cx="594148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74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996C0-0A7C-4905-8FD4-EC23739737E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880600" y="6444000"/>
            <a:ext cx="1641251" cy="414000"/>
          </a:xfrm>
        </p:spPr>
        <p:txBody>
          <a:bodyPr/>
          <a:lstStyle/>
          <a:p>
            <a:fld id="{058DB212-BFA2-403F-85EF-DFD3FF6D973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A33D0-A2F5-49D6-833F-C6773905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your 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66B3-A15A-4ABB-A1B0-2A4DCF3C9C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175" y="1001519"/>
            <a:ext cx="5157425" cy="446281"/>
          </a:xfrm>
        </p:spPr>
        <p:txBody>
          <a:bodyPr/>
          <a:lstStyle/>
          <a:p>
            <a:r>
              <a:rPr lang="en-US" sz="1600" dirty="0"/>
              <a:t>Bright Idea Tip: Chapter books(located in the Genre category) have more points and will help you reach your goal.</a:t>
            </a:r>
          </a:p>
          <a:p>
            <a:r>
              <a:rPr lang="en-US" sz="1600" dirty="0"/>
              <a:t> goal.</a:t>
            </a:r>
          </a:p>
        </p:txBody>
      </p:sp>
      <p:pic>
        <p:nvPicPr>
          <p:cNvPr id="22" name="Picture 22">
            <a:extLst>
              <a:ext uri="{FF2B5EF4-FFF2-40B4-BE49-F238E27FC236}">
                <a16:creationId xmlns:a16="http://schemas.microsoft.com/office/drawing/2014/main" id="{F80CDDB3-D500-6D4A-925B-71DFAF84B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376" y="1612900"/>
            <a:ext cx="3422223" cy="4396696"/>
          </a:xfrm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91457B58-F9CC-4D20-8627-2A5374A53E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7499" b="7499"/>
          <a:stretch>
            <a:fillRect/>
          </a:stretch>
        </p:blipFill>
        <p:spPr>
          <a:xfrm rot="225446">
            <a:off x="5868776" y="559253"/>
            <a:ext cx="1082649" cy="1046424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238C617-CAB6-0A45-8D49-40E359248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469899" y="1640028"/>
            <a:ext cx="6769101" cy="43966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359A3B3-E659-4BE9-89F3-EE31F692CB61}"/>
              </a:ext>
            </a:extLst>
          </p:cNvPr>
          <p:cNvSpPr/>
          <p:nvPr/>
        </p:nvSpPr>
        <p:spPr>
          <a:xfrm>
            <a:off x="5384800" y="1930400"/>
            <a:ext cx="977900" cy="2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00392A-6993-4126-956A-F26E67C6BB11}"/>
              </a:ext>
            </a:extLst>
          </p:cNvPr>
          <p:cNvSpPr txBox="1"/>
          <p:nvPr/>
        </p:nvSpPr>
        <p:spPr>
          <a:xfrm>
            <a:off x="7728376" y="1013027"/>
            <a:ext cx="409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Make sure the book you choose has an AR quiz </a:t>
            </a:r>
          </a:p>
        </p:txBody>
      </p:sp>
    </p:spTree>
    <p:extLst>
      <p:ext uri="{BB962C8B-B14F-4D97-AF65-F5344CB8AC3E}">
        <p14:creationId xmlns:p14="http://schemas.microsoft.com/office/powerpoint/2010/main" val="117758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33D0-A2F5-49D6-833F-C6773905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Choosing your books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996C0-0A7C-4905-8FD4-EC23739737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791701" y="6444000"/>
            <a:ext cx="1831635" cy="414000"/>
          </a:xfrm>
        </p:spPr>
        <p:txBody>
          <a:bodyPr/>
          <a:lstStyle/>
          <a:p>
            <a:fld id="{058DB212-BFA2-403F-85EF-DFD3FF6D973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26DA8BC-C340-8B4E-B3E1-6EC163C6E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4800" y="1005958"/>
            <a:ext cx="6238536" cy="503924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203677-174B-4F54-A75E-8BC515A525AF}"/>
              </a:ext>
            </a:extLst>
          </p:cNvPr>
          <p:cNvSpPr txBox="1"/>
          <p:nvPr/>
        </p:nvSpPr>
        <p:spPr>
          <a:xfrm>
            <a:off x="565015" y="2286000"/>
            <a:ext cx="494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Once you select the book that want to read, it will show you the book level, a summary of the story, and how many points the book is worth.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Choose your books wisely.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Click on the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tab to begin reading.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Click on </a:t>
            </a:r>
            <a:r>
              <a:rPr lang="en-US" b="1" dirty="0"/>
              <a:t>“Take AR Quiz” </a:t>
            </a:r>
            <a:r>
              <a:rPr lang="en-US" dirty="0"/>
              <a:t>tab</a:t>
            </a:r>
            <a:r>
              <a:rPr lang="en-US" b="1" dirty="0"/>
              <a:t> </a:t>
            </a:r>
            <a:r>
              <a:rPr lang="en-US" dirty="0"/>
              <a:t>when you are ready to take a quiz.</a:t>
            </a:r>
          </a:p>
        </p:txBody>
      </p:sp>
    </p:spTree>
    <p:extLst>
      <p:ext uri="{BB962C8B-B14F-4D97-AF65-F5344CB8AC3E}">
        <p14:creationId xmlns:p14="http://schemas.microsoft.com/office/powerpoint/2010/main" val="203007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E3E5D81-FEA3-4E36-ABF0-EB16C1A2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 slide</a:t>
            </a:r>
          </a:p>
        </p:txBody>
      </p:sp>
      <p:pic>
        <p:nvPicPr>
          <p:cNvPr id="11" name="Picture Placeholder 10" descr="stack of books" title="stack of books">
            <a:extLst>
              <a:ext uri="{FF2B5EF4-FFF2-40B4-BE49-F238E27FC236}">
                <a16:creationId xmlns:a16="http://schemas.microsoft.com/office/drawing/2014/main" id="{B9070B9B-C81D-4B09-8D71-2F13478DF6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CBB752-D2AB-49BF-A7EC-FB5FD5CC21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5270" y="6489700"/>
            <a:ext cx="1605229" cy="368300"/>
          </a:xfrm>
        </p:spPr>
        <p:txBody>
          <a:bodyPr/>
          <a:lstStyle/>
          <a:p>
            <a:fld id="{058DB212-BFA2-403F-85EF-DFD3FF6D973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051242-7E5F-4F9C-83C6-309613B66B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326984">
            <a:off x="406712" y="1236248"/>
            <a:ext cx="6640651" cy="4438561"/>
          </a:xfrm>
        </p:spPr>
        <p:txBody>
          <a:bodyPr/>
          <a:lstStyle/>
          <a:p>
            <a:r>
              <a:rPr lang="en-US" dirty="0"/>
              <a:t>Now that you have all of the tools that you need, “LET’S GET TO READING”!!!  THERE WILL BE A PIZZA PARTY FOR THE CLASS WITH 100% OF SCHOLARS REACHING OR EXCEEDING THEIR </a:t>
            </a:r>
            <a:r>
              <a:rPr lang="en-US"/>
              <a:t>GOAL AS WELL AS AWARDS/ RECOGNITION FOR INDIVIDUAL SCHOLARS THAT REACH THEIR GOAL.</a:t>
            </a:r>
            <a:endParaRPr lang="en-US" dirty="0"/>
          </a:p>
          <a:p>
            <a:endParaRPr lang="en-US" dirty="0"/>
          </a:p>
          <a:p>
            <a:r>
              <a:rPr lang="en-US" dirty="0"/>
              <a:t>STILL NEED HELP?</a:t>
            </a:r>
          </a:p>
          <a:p>
            <a:r>
              <a:rPr lang="en-US" dirty="0"/>
              <a:t>COME SEE ME, MRS. HARPER IN RM. 242!!!</a:t>
            </a:r>
          </a:p>
          <a:p>
            <a:r>
              <a:rPr lang="en-US" dirty="0">
                <a:solidFill>
                  <a:srgbClr val="FF0000"/>
                </a:solidFill>
              </a:rPr>
              <a:t>#PATRIOTNATION #LETSREAD #LETSREACHOURGOAL</a:t>
            </a:r>
          </a:p>
        </p:txBody>
      </p:sp>
    </p:spTree>
    <p:extLst>
      <p:ext uri="{BB962C8B-B14F-4D97-AF65-F5344CB8AC3E}">
        <p14:creationId xmlns:p14="http://schemas.microsoft.com/office/powerpoint/2010/main" val="3567796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C71"/>
      </a:accent1>
      <a:accent2>
        <a:srgbClr val="FF6B00"/>
      </a:accent2>
      <a:accent3>
        <a:srgbClr val="F5A71D"/>
      </a:accent3>
      <a:accent4>
        <a:srgbClr val="F7ACB6"/>
      </a:accent4>
      <a:accent5>
        <a:srgbClr val="D9222E"/>
      </a:accent5>
      <a:accent6>
        <a:srgbClr val="5AB4E5"/>
      </a:accent6>
      <a:hlink>
        <a:srgbClr val="093C71"/>
      </a:hlink>
      <a:folHlink>
        <a:srgbClr val="093C71"/>
      </a:folHlink>
    </a:clrScheme>
    <a:fontScheme name="Custom 16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78725693_High school presentation_RVA_v3" id="{F101834F-CE24-405F-9F2B-6B7CAA70B240}" vid="{6E88EA60-45E6-46EF-8EEB-9A9068D4FD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D59F07F9AD1A418EB6FC190C182B5C" ma:contentTypeVersion="7" ma:contentTypeDescription="Create a new document." ma:contentTypeScope="" ma:versionID="14fef746f9c2efff2218178cdc3cfc1a">
  <xsd:schema xmlns:xsd="http://www.w3.org/2001/XMLSchema" xmlns:xs="http://www.w3.org/2001/XMLSchema" xmlns:p="http://schemas.microsoft.com/office/2006/metadata/properties" xmlns:ns3="9f2f53a0-156d-41c3-8b4e-fdefe4a691e6" xmlns:ns4="e75c653f-32b9-48f9-8463-13d815e86672" targetNamespace="http://schemas.microsoft.com/office/2006/metadata/properties" ma:root="true" ma:fieldsID="3a741aa1c8e5b25f137fd83d9d8c2f56" ns3:_="" ns4:_="">
    <xsd:import namespace="9f2f53a0-156d-41c3-8b4e-fdefe4a691e6"/>
    <xsd:import namespace="e75c653f-32b9-48f9-8463-13d815e8667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2f53a0-156d-41c3-8b4e-fdefe4a691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5c653f-32b9-48f9-8463-13d815e866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9f2f53a0-156d-41c3-8b4e-fdefe4a691e6" xsi:nil="true"/>
  </documentManagement>
</p:properties>
</file>

<file path=customXml/itemProps1.xml><?xml version="1.0" encoding="utf-8"?>
<ds:datastoreItem xmlns:ds="http://schemas.openxmlformats.org/officeDocument/2006/customXml" ds:itemID="{D626F018-6796-49E8-947E-22F030A641E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f2f53a0-156d-41c3-8b4e-fdefe4a691e6"/>
    <ds:schemaRef ds:uri="e75c653f-32b9-48f9-8463-13d815e86672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D055DD-EB40-4970-8737-0C547D1B15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1AED34-0EA6-47AA-B839-315094397034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9f2f53a0-156d-41c3-8b4e-fdefe4a691e6"/>
    <ds:schemaRef ds:uri="http://schemas.openxmlformats.org/package/2006/metadata/core-properties"/>
    <ds:schemaRef ds:uri="e75c653f-32b9-48f9-8463-13d815e8667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High school presentation</Template>
  <TotalTime>0</TotalTime>
  <Words>258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Courier New</vt:lpstr>
      <vt:lpstr>Times New Roman</vt:lpstr>
      <vt:lpstr>Wingdings</vt:lpstr>
      <vt:lpstr>Office Theme</vt:lpstr>
      <vt:lpstr>Getting started with Accelerated Reading</vt:lpstr>
      <vt:lpstr>Step 1: Log into your Clever Account</vt:lpstr>
      <vt:lpstr>Step 2: Click on the Renaissance App </vt:lpstr>
      <vt:lpstr>ALMOST THERE!!</vt:lpstr>
      <vt:lpstr>Browse or search for a book.</vt:lpstr>
      <vt:lpstr>Choosing your book</vt:lpstr>
      <vt:lpstr>Choosing your books</vt:lpstr>
      <vt:lpstr>Large image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Accelerated Reading</dc:title>
  <dc:creator/>
  <cp:lastModifiedBy/>
  <cp:revision>9</cp:revision>
  <dcterms:created xsi:type="dcterms:W3CDTF">2021-10-08T13:21:16Z</dcterms:created>
  <dcterms:modified xsi:type="dcterms:W3CDTF">2021-10-08T18:51:34Z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0x01010016D59F07F9AD1A418EB6FC190C182B5C</vt:lpwstr>
  </property>
</Properties>
</file>